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6" r:id="rId9"/>
    <p:sldId id="268" r:id="rId10"/>
    <p:sldId id="261" r:id="rId11"/>
    <p:sldId id="267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4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5000" advTm="0">
        <p:split orient="vert"/>
      </p:transition>
    </mc:Choice>
    <mc:Fallback xmlns="">
      <p:transition spd="slow" advTm="0">
        <p:split orient="vert"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Kei </a:t>
            </a:r>
            <a:r>
              <a:rPr lang="en-NZ" dirty="0" err="1" smtClean="0"/>
              <a:t>te</a:t>
            </a:r>
            <a:r>
              <a:rPr lang="en-NZ" dirty="0" smtClean="0"/>
              <a:t> aha </a:t>
            </a:r>
            <a:r>
              <a:rPr lang="en-NZ" dirty="0" err="1" smtClean="0"/>
              <a:t>koutou</a:t>
            </a:r>
            <a:r>
              <a:rPr lang="en-NZ" dirty="0" smtClean="0"/>
              <a:t>?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Z" dirty="0" smtClean="0"/>
              <a:t>What are you all Doing?</a:t>
            </a:r>
            <a:endParaRPr lang="en-NZ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8364" y="36825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1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Comic Sans MS" panose="030F0702030302020204" pitchFamily="66" charset="0"/>
              </a:rPr>
              <a:t>Kei </a:t>
            </a:r>
            <a:r>
              <a:rPr lang="en-NZ" dirty="0" err="1" smtClean="0">
                <a:latin typeface="Comic Sans MS" panose="030F0702030302020204" pitchFamily="66" charset="0"/>
              </a:rPr>
              <a:t>te</a:t>
            </a:r>
            <a:r>
              <a:rPr lang="en-NZ" dirty="0" smtClean="0">
                <a:latin typeface="Comic Sans MS" panose="030F0702030302020204" pitchFamily="66" charset="0"/>
              </a:rPr>
              <a:t> aha </a:t>
            </a:r>
            <a:r>
              <a:rPr lang="en-NZ" dirty="0">
                <a:latin typeface="Comic Sans MS" panose="030F0702030302020204" pitchFamily="66" charset="0"/>
              </a:rPr>
              <a:t>Ā </a:t>
            </a:r>
            <a:r>
              <a:rPr lang="en-NZ" dirty="0" smtClean="0">
                <a:latin typeface="Comic Sans MS" panose="030F0702030302020204" pitchFamily="66" charset="0"/>
              </a:rPr>
              <a:t>Ms Sampson?</a:t>
            </a:r>
            <a:endParaRPr lang="en-NZ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NZ" sz="2200" dirty="0" smtClean="0">
              <a:latin typeface="Comic Sans MS" panose="030F0702030302020204" pitchFamily="66" charset="0"/>
            </a:endParaRPr>
          </a:p>
          <a:p>
            <a:r>
              <a:rPr lang="en-NZ" sz="2200" dirty="0" smtClean="0">
                <a:latin typeface="Comic Sans MS" panose="030F0702030302020204" pitchFamily="66" charset="0"/>
              </a:rPr>
              <a:t>Kei </a:t>
            </a:r>
            <a:r>
              <a:rPr lang="en-NZ" sz="2200" dirty="0" err="1" smtClean="0">
                <a:latin typeface="Comic Sans MS" panose="030F0702030302020204" pitchFamily="66" charset="0"/>
              </a:rPr>
              <a:t>te</a:t>
            </a:r>
            <a:r>
              <a:rPr lang="en-NZ" sz="2200" dirty="0" smtClean="0">
                <a:latin typeface="Comic Sans MS" panose="030F0702030302020204" pitchFamily="66" charset="0"/>
              </a:rPr>
              <a:t> </a:t>
            </a:r>
            <a:r>
              <a:rPr lang="en-NZ" sz="2200" dirty="0" err="1" smtClean="0">
                <a:latin typeface="Comic Sans MS" panose="030F0702030302020204" pitchFamily="66" charset="0"/>
              </a:rPr>
              <a:t>hīkoi</a:t>
            </a:r>
            <a:r>
              <a:rPr lang="en-NZ" sz="2200" dirty="0" smtClean="0">
                <a:latin typeface="Comic Sans MS" panose="030F0702030302020204" pitchFamily="66" charset="0"/>
              </a:rPr>
              <a:t> </a:t>
            </a:r>
            <a:r>
              <a:rPr lang="en-NZ" sz="2200" dirty="0">
                <a:latin typeface="Comic Sans MS" panose="030F0702030302020204" pitchFamily="66" charset="0"/>
              </a:rPr>
              <a:t>Ā</a:t>
            </a:r>
            <a:r>
              <a:rPr lang="en-NZ" sz="2200" dirty="0" smtClean="0">
                <a:latin typeface="Comic Sans MS" panose="030F0702030302020204" pitchFamily="66" charset="0"/>
              </a:rPr>
              <a:t> Ms Sampson I </a:t>
            </a:r>
            <a:r>
              <a:rPr lang="en-NZ" sz="2200" dirty="0">
                <a:latin typeface="Comic Sans MS" panose="030F0702030302020204" pitchFamily="66" charset="0"/>
              </a:rPr>
              <a:t>ō</a:t>
            </a:r>
            <a:r>
              <a:rPr lang="en-NZ" b="1" dirty="0"/>
              <a:t> </a:t>
            </a:r>
            <a:r>
              <a:rPr lang="en-NZ" sz="2200" dirty="0" err="1" smtClean="0">
                <a:latin typeface="Comic Sans MS" panose="030F0702030302020204" pitchFamily="66" charset="0"/>
              </a:rPr>
              <a:t>na</a:t>
            </a:r>
            <a:r>
              <a:rPr lang="en-NZ" sz="2200" dirty="0" smtClean="0">
                <a:latin typeface="Comic Sans MS" panose="030F0702030302020204" pitchFamily="66" charset="0"/>
              </a:rPr>
              <a:t> </a:t>
            </a:r>
            <a:r>
              <a:rPr lang="en-NZ" sz="2200" dirty="0" err="1" smtClean="0">
                <a:latin typeface="Comic Sans MS" panose="030F0702030302020204" pitchFamily="66" charset="0"/>
              </a:rPr>
              <a:t>kuri</a:t>
            </a:r>
            <a:r>
              <a:rPr lang="en-NZ" sz="22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NZ" sz="2200" dirty="0" smtClean="0">
                <a:latin typeface="Comic Sans MS" panose="030F0702030302020204" pitchFamily="66" charset="0"/>
              </a:rPr>
              <a:t>(Ms Sampson is walking the dogs).</a:t>
            </a:r>
            <a:endParaRPr lang="en-NZ" sz="22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https://www.flatbush.school.nz/files/3f43e37640259234/folders/30/1586595848017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r="2704"/>
          <a:stretch>
            <a:fillRect/>
          </a:stretch>
        </p:blipFill>
        <p:spPr bwMode="auto">
          <a:xfrm>
            <a:off x="7482362" y="350982"/>
            <a:ext cx="3598146" cy="472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4702" y="45291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0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Comic Sans MS" panose="030F0702030302020204" pitchFamily="66" charset="0"/>
              </a:rPr>
              <a:t>Kei </a:t>
            </a:r>
            <a:r>
              <a:rPr lang="en-NZ" dirty="0" err="1" smtClean="0">
                <a:latin typeface="Comic Sans MS" panose="030F0702030302020204" pitchFamily="66" charset="0"/>
              </a:rPr>
              <a:t>te</a:t>
            </a:r>
            <a:r>
              <a:rPr lang="en-NZ" dirty="0" smtClean="0">
                <a:latin typeface="Comic Sans MS" panose="030F0702030302020204" pitchFamily="66" charset="0"/>
              </a:rPr>
              <a:t> aha </a:t>
            </a:r>
            <a:r>
              <a:rPr lang="en-NZ" dirty="0">
                <a:latin typeface="Comic Sans MS" panose="030F0702030302020204" pitchFamily="66" charset="0"/>
              </a:rPr>
              <a:t>Ā</a:t>
            </a:r>
            <a:r>
              <a:rPr lang="en-NZ" dirty="0" smtClean="0">
                <a:latin typeface="Comic Sans MS" panose="030F0702030302020204" pitchFamily="66" charset="0"/>
              </a:rPr>
              <a:t> Mrs </a:t>
            </a:r>
            <a:r>
              <a:rPr lang="en-NZ" dirty="0" err="1" smtClean="0">
                <a:latin typeface="Comic Sans MS" panose="030F0702030302020204" pitchFamily="66" charset="0"/>
              </a:rPr>
              <a:t>Mafile’o</a:t>
            </a:r>
            <a:r>
              <a:rPr lang="en-NZ" dirty="0" smtClean="0">
                <a:latin typeface="Comic Sans MS" panose="030F0702030302020204" pitchFamily="66" charset="0"/>
              </a:rPr>
              <a:t>?</a:t>
            </a:r>
            <a:endParaRPr lang="en-NZ" dirty="0">
              <a:latin typeface="Comic Sans MS" panose="030F0702030302020204" pitchFamily="66" charset="0"/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5406881" y="376870"/>
            <a:ext cx="6034087" cy="4664363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NZ" sz="2000" dirty="0" smtClean="0">
                <a:latin typeface="Comic Sans MS" panose="030F0702030302020204" pitchFamily="66" charset="0"/>
              </a:rPr>
              <a:t>Kei </a:t>
            </a:r>
            <a:r>
              <a:rPr lang="en-NZ" sz="2000" dirty="0" err="1" smtClean="0">
                <a:latin typeface="Comic Sans MS" panose="030F0702030302020204" pitchFamily="66" charset="0"/>
              </a:rPr>
              <a:t>te</a:t>
            </a:r>
            <a:r>
              <a:rPr lang="en-NZ" sz="2000" dirty="0" smtClean="0">
                <a:latin typeface="Comic Sans MS" panose="030F0702030302020204" pitchFamily="66" charset="0"/>
              </a:rPr>
              <a:t> </a:t>
            </a:r>
            <a:r>
              <a:rPr lang="en-NZ" sz="2000" b="1" dirty="0" err="1" smtClean="0">
                <a:latin typeface="Comic Sans MS" panose="030F0702030302020204" pitchFamily="66" charset="0"/>
              </a:rPr>
              <a:t>pana-umu</a:t>
            </a:r>
            <a:r>
              <a:rPr lang="en-NZ" sz="2000" b="1" dirty="0" smtClean="0">
                <a:latin typeface="Comic Sans MS" panose="030F0702030302020204" pitchFamily="66" charset="0"/>
              </a:rPr>
              <a:t> </a:t>
            </a:r>
            <a:r>
              <a:rPr lang="en-NZ" sz="2000" dirty="0">
                <a:latin typeface="Comic Sans MS" panose="030F0702030302020204" pitchFamily="66" charset="0"/>
              </a:rPr>
              <a:t>Ā </a:t>
            </a:r>
            <a:r>
              <a:rPr lang="en-NZ" sz="2000" b="1" dirty="0" smtClean="0">
                <a:latin typeface="Comic Sans MS" panose="030F0702030302020204" pitchFamily="66" charset="0"/>
              </a:rPr>
              <a:t>Mrs </a:t>
            </a:r>
            <a:r>
              <a:rPr lang="en-NZ" sz="2000" b="1" dirty="0" err="1" smtClean="0">
                <a:latin typeface="Comic Sans MS" panose="030F0702030302020204" pitchFamily="66" charset="0"/>
              </a:rPr>
              <a:t>Mafile’o</a:t>
            </a:r>
            <a:r>
              <a:rPr lang="en-NZ" sz="2000" b="1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NZ" sz="2000" b="1" dirty="0" smtClean="0">
                <a:latin typeface="Comic Sans MS" panose="030F0702030302020204" pitchFamily="66" charset="0"/>
              </a:rPr>
              <a:t>Mrs </a:t>
            </a:r>
            <a:r>
              <a:rPr lang="en-NZ" sz="2000" b="1" dirty="0" err="1" smtClean="0">
                <a:latin typeface="Comic Sans MS" panose="030F0702030302020204" pitchFamily="66" charset="0"/>
              </a:rPr>
              <a:t>Mafile’o</a:t>
            </a:r>
            <a:r>
              <a:rPr lang="en-NZ" sz="2000" b="1" dirty="0" smtClean="0">
                <a:latin typeface="Comic Sans MS" panose="030F0702030302020204" pitchFamily="66" charset="0"/>
              </a:rPr>
              <a:t> is doing push ups.</a:t>
            </a:r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1855" y="44357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70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NZ" dirty="0" smtClean="0"/>
              <a:t>Kei </a:t>
            </a:r>
            <a:r>
              <a:rPr lang="en-NZ" dirty="0" err="1" smtClean="0"/>
              <a:t>te</a:t>
            </a:r>
            <a:r>
              <a:rPr lang="en-NZ" dirty="0" smtClean="0"/>
              <a:t> aha </a:t>
            </a:r>
            <a:r>
              <a:rPr lang="en-NZ" dirty="0" err="1" smtClean="0"/>
              <a:t>koe</a:t>
            </a:r>
            <a:r>
              <a:rPr lang="en-NZ" dirty="0" smtClean="0"/>
              <a:t>? </a:t>
            </a:r>
            <a:r>
              <a:rPr lang="en-NZ" dirty="0"/>
              <a:t/>
            </a:r>
            <a:br>
              <a:rPr lang="en-NZ" dirty="0"/>
            </a:br>
            <a:r>
              <a:rPr lang="en-NZ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What are you doing?</a:t>
            </a:r>
            <a:endParaRPr lang="en-NZ" dirty="0"/>
          </a:p>
        </p:txBody>
      </p:sp>
      <p:pic>
        <p:nvPicPr>
          <p:cNvPr id="5" name="Picture 4" descr="la cosecha de almas: Elimina tus etiquetas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1" y="1837765"/>
            <a:ext cx="10485772" cy="413959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9127" y="9721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3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Comic Sans MS" panose="030F0702030302020204" pitchFamily="66" charset="0"/>
              </a:rPr>
              <a:t>Kei </a:t>
            </a:r>
            <a:r>
              <a:rPr lang="en-NZ" dirty="0" err="1" smtClean="0">
                <a:latin typeface="Comic Sans MS" panose="030F0702030302020204" pitchFamily="66" charset="0"/>
              </a:rPr>
              <a:t>te</a:t>
            </a:r>
            <a:r>
              <a:rPr lang="en-NZ" dirty="0" smtClean="0">
                <a:latin typeface="Comic Sans MS" panose="030F0702030302020204" pitchFamily="66" charset="0"/>
              </a:rPr>
              <a:t> aha Ā Ms Heather?</a:t>
            </a:r>
            <a:endParaRPr lang="en-NZ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2" b="10362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en-NZ" dirty="0" smtClean="0">
              <a:latin typeface="Comic Sans MS" panose="030F0702030302020204" pitchFamily="66" charset="0"/>
            </a:endParaRPr>
          </a:p>
          <a:p>
            <a:endParaRPr lang="en-NZ" dirty="0">
              <a:latin typeface="Comic Sans MS" panose="030F0702030302020204" pitchFamily="66" charset="0"/>
            </a:endParaRPr>
          </a:p>
          <a:p>
            <a:endParaRPr lang="en-NZ" dirty="0" smtClean="0">
              <a:latin typeface="Comic Sans MS" panose="030F0702030302020204" pitchFamily="66" charset="0"/>
            </a:endParaRPr>
          </a:p>
          <a:p>
            <a:r>
              <a:rPr lang="en-NZ" sz="2800" dirty="0" smtClean="0">
                <a:latin typeface="Comic Sans MS" panose="030F0702030302020204" pitchFamily="66" charset="0"/>
              </a:rPr>
              <a:t>Kei </a:t>
            </a:r>
            <a:r>
              <a:rPr lang="en-NZ" sz="2800" dirty="0" err="1" smtClean="0">
                <a:latin typeface="Comic Sans MS" panose="030F0702030302020204" pitchFamily="66" charset="0"/>
              </a:rPr>
              <a:t>Te</a:t>
            </a:r>
            <a:r>
              <a:rPr lang="en-NZ" sz="2800" dirty="0" smtClean="0">
                <a:latin typeface="Comic Sans MS" panose="030F0702030302020204" pitchFamily="66" charset="0"/>
              </a:rPr>
              <a:t> </a:t>
            </a:r>
            <a:r>
              <a:rPr lang="en-NZ" sz="2800" u="sng" dirty="0" err="1" smtClean="0">
                <a:latin typeface="Comic Sans MS" panose="030F0702030302020204" pitchFamily="66" charset="0"/>
              </a:rPr>
              <a:t>korikori</a:t>
            </a:r>
            <a:r>
              <a:rPr lang="en-NZ" sz="2800" u="sng" dirty="0" smtClean="0">
                <a:latin typeface="Comic Sans MS" panose="030F0702030302020204" pitchFamily="66" charset="0"/>
              </a:rPr>
              <a:t> </a:t>
            </a:r>
            <a:r>
              <a:rPr lang="en-NZ" sz="2800" u="sng" dirty="0" err="1" smtClean="0">
                <a:latin typeface="Comic Sans MS" panose="030F0702030302020204" pitchFamily="66" charset="0"/>
              </a:rPr>
              <a:t>tinana</a:t>
            </a:r>
            <a:r>
              <a:rPr lang="en-NZ" sz="2800" u="sng" dirty="0" smtClean="0">
                <a:latin typeface="Comic Sans MS" panose="030F0702030302020204" pitchFamily="66" charset="0"/>
              </a:rPr>
              <a:t> </a:t>
            </a:r>
            <a:r>
              <a:rPr lang="en-NZ" sz="3000" dirty="0" smtClean="0">
                <a:latin typeface="Comic Sans MS" panose="030F0702030302020204" pitchFamily="66" charset="0"/>
              </a:rPr>
              <a:t>Ā </a:t>
            </a:r>
            <a:r>
              <a:rPr lang="en-NZ" sz="2800" dirty="0" smtClean="0">
                <a:latin typeface="Comic Sans MS" panose="030F0702030302020204" pitchFamily="66" charset="0"/>
              </a:rPr>
              <a:t>Ms Heather.</a:t>
            </a:r>
          </a:p>
          <a:p>
            <a:r>
              <a:rPr lang="en-NZ" sz="2800" dirty="0" smtClean="0">
                <a:latin typeface="Comic Sans MS" panose="030F0702030302020204" pitchFamily="66" charset="0"/>
              </a:rPr>
              <a:t> ( Ms Heather is </a:t>
            </a:r>
            <a:r>
              <a:rPr lang="en-NZ" sz="2800" u="sng" dirty="0" smtClean="0">
                <a:latin typeface="Comic Sans MS" panose="030F0702030302020204" pitchFamily="66" charset="0"/>
              </a:rPr>
              <a:t>exercising</a:t>
            </a:r>
            <a:r>
              <a:rPr lang="en-NZ" sz="2800" dirty="0" smtClean="0">
                <a:latin typeface="Comic Sans MS" panose="030F0702030302020204" pitchFamily="66" charset="0"/>
              </a:rPr>
              <a:t>)</a:t>
            </a:r>
            <a:endParaRPr lang="en-NZ" sz="2800" dirty="0">
              <a:latin typeface="Comic Sans MS" panose="030F0702030302020204" pitchFamily="66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1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Comic Sans MS" panose="030F0702030302020204" pitchFamily="66" charset="0"/>
              </a:rPr>
              <a:t>Kei </a:t>
            </a:r>
            <a:r>
              <a:rPr lang="en-NZ" dirty="0" err="1" smtClean="0">
                <a:latin typeface="Comic Sans MS" panose="030F0702030302020204" pitchFamily="66" charset="0"/>
              </a:rPr>
              <a:t>te</a:t>
            </a:r>
            <a:r>
              <a:rPr lang="en-NZ" dirty="0" smtClean="0">
                <a:latin typeface="Comic Sans MS" panose="030F0702030302020204" pitchFamily="66" charset="0"/>
              </a:rPr>
              <a:t> aha </a:t>
            </a:r>
            <a:r>
              <a:rPr lang="en-NZ" dirty="0">
                <a:latin typeface="Comic Sans MS" panose="030F0702030302020204" pitchFamily="66" charset="0"/>
              </a:rPr>
              <a:t>Ā </a:t>
            </a:r>
            <a:r>
              <a:rPr lang="en-NZ" dirty="0" smtClean="0">
                <a:latin typeface="Comic Sans MS" panose="030F0702030302020204" pitchFamily="66" charset="0"/>
              </a:rPr>
              <a:t>Mrs </a:t>
            </a:r>
            <a:r>
              <a:rPr lang="en-NZ" dirty="0" err="1" smtClean="0">
                <a:latin typeface="Comic Sans MS" panose="030F0702030302020204" pitchFamily="66" charset="0"/>
              </a:rPr>
              <a:t>Mayerhofler</a:t>
            </a:r>
            <a:r>
              <a:rPr lang="en-NZ" dirty="0" smtClean="0">
                <a:latin typeface="Comic Sans MS" panose="030F0702030302020204" pitchFamily="66" charset="0"/>
              </a:rPr>
              <a:t>?</a:t>
            </a:r>
            <a:endParaRPr lang="en-NZ" dirty="0">
              <a:latin typeface="Comic Sans MS" panose="030F0702030302020204" pitchFamily="66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r="269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en-NZ" dirty="0" smtClean="0"/>
          </a:p>
          <a:p>
            <a:endParaRPr lang="en-NZ" dirty="0"/>
          </a:p>
          <a:p>
            <a:endParaRPr lang="en-NZ" dirty="0" smtClean="0"/>
          </a:p>
          <a:p>
            <a:endParaRPr lang="en-NZ" dirty="0"/>
          </a:p>
          <a:p>
            <a:r>
              <a:rPr lang="en-NZ" sz="2800" dirty="0" smtClean="0">
                <a:latin typeface="Comic Sans MS" panose="030F0702030302020204" pitchFamily="66" charset="0"/>
              </a:rPr>
              <a:t>Kei </a:t>
            </a:r>
            <a:r>
              <a:rPr lang="en-NZ" sz="2800" dirty="0" err="1" smtClean="0">
                <a:latin typeface="Comic Sans MS" panose="030F0702030302020204" pitchFamily="66" charset="0"/>
              </a:rPr>
              <a:t>te</a:t>
            </a:r>
            <a:r>
              <a:rPr lang="en-NZ" sz="2800" dirty="0" smtClean="0">
                <a:latin typeface="Comic Sans MS" panose="030F0702030302020204" pitchFamily="66" charset="0"/>
              </a:rPr>
              <a:t> </a:t>
            </a:r>
            <a:r>
              <a:rPr lang="en-NZ" sz="2800" dirty="0" err="1" smtClean="0">
                <a:latin typeface="Comic Sans MS" panose="030F0702030302020204" pitchFamily="66" charset="0"/>
              </a:rPr>
              <a:t>oma</a:t>
            </a:r>
            <a:r>
              <a:rPr lang="en-NZ" sz="2800" dirty="0" smtClean="0">
                <a:latin typeface="Comic Sans MS" panose="030F0702030302020204" pitchFamily="66" charset="0"/>
              </a:rPr>
              <a:t> </a:t>
            </a:r>
            <a:r>
              <a:rPr lang="en-NZ" sz="2800" dirty="0">
                <a:latin typeface="Comic Sans MS" panose="030F0702030302020204" pitchFamily="66" charset="0"/>
              </a:rPr>
              <a:t>Ā </a:t>
            </a:r>
            <a:r>
              <a:rPr lang="en-NZ" sz="2800" dirty="0" smtClean="0">
                <a:latin typeface="Comic Sans MS" panose="030F0702030302020204" pitchFamily="66" charset="0"/>
              </a:rPr>
              <a:t>Mrs </a:t>
            </a:r>
            <a:r>
              <a:rPr lang="en-NZ" sz="2800" dirty="0" err="1" smtClean="0">
                <a:latin typeface="Comic Sans MS" panose="030F0702030302020204" pitchFamily="66" charset="0"/>
              </a:rPr>
              <a:t>Mayerhofler</a:t>
            </a:r>
            <a:r>
              <a:rPr lang="en-NZ" sz="28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NZ" sz="2800" dirty="0" smtClean="0">
                <a:latin typeface="Comic Sans MS" panose="030F0702030302020204" pitchFamily="66" charset="0"/>
              </a:rPr>
              <a:t>(Mrs </a:t>
            </a:r>
            <a:r>
              <a:rPr lang="en-NZ" sz="2800" dirty="0" err="1" smtClean="0">
                <a:latin typeface="Comic Sans MS" panose="030F0702030302020204" pitchFamily="66" charset="0"/>
              </a:rPr>
              <a:t>Mayerhofler</a:t>
            </a:r>
            <a:r>
              <a:rPr lang="en-NZ" sz="2800" dirty="0" smtClean="0">
                <a:latin typeface="Comic Sans MS" panose="030F0702030302020204" pitchFamily="66" charset="0"/>
              </a:rPr>
              <a:t> is running)</a:t>
            </a:r>
            <a:endParaRPr lang="en-NZ" sz="2800" dirty="0">
              <a:latin typeface="Comic Sans MS" panose="030F0702030302020204" pitchFamily="66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4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>
                <a:latin typeface="Comic Sans MS" panose="030F0702030302020204" pitchFamily="66" charset="0"/>
              </a:rPr>
              <a:t>Kei </a:t>
            </a:r>
            <a:r>
              <a:rPr lang="en-NZ" dirty="0" err="1" smtClean="0">
                <a:latin typeface="Comic Sans MS" panose="030F0702030302020204" pitchFamily="66" charset="0"/>
              </a:rPr>
              <a:t>te</a:t>
            </a:r>
            <a:r>
              <a:rPr lang="en-NZ" dirty="0" smtClean="0">
                <a:latin typeface="Comic Sans MS" panose="030F0702030302020204" pitchFamily="66" charset="0"/>
              </a:rPr>
              <a:t> aha </a:t>
            </a:r>
            <a:r>
              <a:rPr lang="en-NZ" dirty="0">
                <a:latin typeface="Comic Sans MS" panose="030F0702030302020204" pitchFamily="66" charset="0"/>
              </a:rPr>
              <a:t>Ā </a:t>
            </a:r>
            <a:r>
              <a:rPr lang="en-NZ" dirty="0" smtClean="0">
                <a:latin typeface="Comic Sans MS" panose="030F0702030302020204" pitchFamily="66" charset="0"/>
              </a:rPr>
              <a:t>Mrs </a:t>
            </a:r>
            <a:r>
              <a:rPr lang="en-NZ" dirty="0" err="1" smtClean="0">
                <a:latin typeface="Comic Sans MS" panose="030F0702030302020204" pitchFamily="66" charset="0"/>
              </a:rPr>
              <a:t>boyd</a:t>
            </a:r>
            <a:r>
              <a:rPr lang="en-NZ" dirty="0" smtClean="0">
                <a:latin typeface="Comic Sans MS" panose="030F0702030302020204" pitchFamily="66" charset="0"/>
              </a:rPr>
              <a:t>?</a:t>
            </a:r>
            <a:br>
              <a:rPr lang="en-NZ" dirty="0" smtClean="0">
                <a:latin typeface="Comic Sans MS" panose="030F0702030302020204" pitchFamily="66" charset="0"/>
              </a:rPr>
            </a:br>
            <a:r>
              <a:rPr lang="en-NZ" sz="31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Kei </a:t>
            </a:r>
            <a:r>
              <a:rPr lang="en-NZ" sz="31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te</a:t>
            </a:r>
            <a:r>
              <a:rPr lang="en-NZ" sz="31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NZ" sz="31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hīanga</a:t>
            </a:r>
            <a:r>
              <a:rPr lang="en-NZ" sz="31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tēpu</a:t>
            </a:r>
            <a:r>
              <a:rPr lang="en-NZ" sz="31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NZ" sz="31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tēnehi</a:t>
            </a:r>
            <a:r>
              <a:rPr lang="en-NZ" sz="31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NZ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Ā </a:t>
            </a:r>
            <a:r>
              <a:rPr lang="en-NZ" sz="31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Mrs Boyd.</a:t>
            </a:r>
            <a:br>
              <a:rPr lang="en-NZ" sz="3100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NZ" sz="3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-NZ" sz="3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NZ" sz="31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Mrs Boyd is playing table tennis</a:t>
            </a:r>
            <a:r>
              <a:rPr lang="en-NZ" sz="3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NZ" sz="31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endParaRPr lang="en-NZ" dirty="0" smtClean="0"/>
          </a:p>
          <a:p>
            <a:endParaRPr lang="en-NZ" dirty="0"/>
          </a:p>
          <a:p>
            <a:endParaRPr lang="en-NZ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92" y="2558473"/>
            <a:ext cx="4024926" cy="294235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757" y="2558472"/>
            <a:ext cx="5230860" cy="2942359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5237" y="15916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0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Comic Sans MS" panose="030F0702030302020204" pitchFamily="66" charset="0"/>
              </a:rPr>
              <a:t>Kei </a:t>
            </a:r>
            <a:r>
              <a:rPr lang="en-NZ" dirty="0" err="1" smtClean="0">
                <a:latin typeface="Comic Sans MS" panose="030F0702030302020204" pitchFamily="66" charset="0"/>
              </a:rPr>
              <a:t>te</a:t>
            </a:r>
            <a:r>
              <a:rPr lang="en-NZ" dirty="0" smtClean="0">
                <a:latin typeface="Comic Sans MS" panose="030F0702030302020204" pitchFamily="66" charset="0"/>
              </a:rPr>
              <a:t> aha </a:t>
            </a:r>
            <a:r>
              <a:rPr lang="en-NZ" dirty="0">
                <a:latin typeface="Comic Sans MS" panose="030F0702030302020204" pitchFamily="66" charset="0"/>
              </a:rPr>
              <a:t>Ā </a:t>
            </a:r>
            <a:r>
              <a:rPr lang="en-NZ" dirty="0" smtClean="0">
                <a:latin typeface="Comic Sans MS" panose="030F0702030302020204" pitchFamily="66" charset="0"/>
              </a:rPr>
              <a:t>Mrs Haynes?</a:t>
            </a:r>
            <a:endParaRPr lang="en-NZ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NZ" dirty="0" smtClean="0"/>
          </a:p>
          <a:p>
            <a:endParaRPr lang="en-NZ" dirty="0"/>
          </a:p>
          <a:p>
            <a:r>
              <a:rPr lang="en-NZ" sz="2400" dirty="0" smtClean="0">
                <a:latin typeface="Comic Sans MS" panose="030F0702030302020204" pitchFamily="66" charset="0"/>
              </a:rPr>
              <a:t>Kei </a:t>
            </a:r>
            <a:r>
              <a:rPr lang="en-NZ" sz="2400" dirty="0" err="1" smtClean="0">
                <a:latin typeface="Comic Sans MS" panose="030F0702030302020204" pitchFamily="66" charset="0"/>
              </a:rPr>
              <a:t>te</a:t>
            </a:r>
            <a:r>
              <a:rPr lang="en-NZ" sz="2400" dirty="0" smtClean="0">
                <a:latin typeface="Comic Sans MS" panose="030F0702030302020204" pitchFamily="66" charset="0"/>
              </a:rPr>
              <a:t> tuna kai Ā Mrs Haynes </a:t>
            </a:r>
          </a:p>
          <a:p>
            <a:r>
              <a:rPr lang="en-NZ" sz="2400" dirty="0" smtClean="0">
                <a:latin typeface="Comic Sans MS" panose="030F0702030302020204" pitchFamily="66" charset="0"/>
              </a:rPr>
              <a:t>(Mrs Haynes is cooking).</a:t>
            </a:r>
            <a:endParaRPr lang="en-NZ" sz="24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s://www.flatbush.school.nz/files/3f43e37640259234/folders/30/1587299043216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2747"/>
          <a:stretch>
            <a:fillRect/>
          </a:stretch>
        </p:blipFill>
        <p:spPr bwMode="auto">
          <a:xfrm>
            <a:off x="7500835" y="286327"/>
            <a:ext cx="3598146" cy="507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3164" y="47323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6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2000">
        <p:cut/>
      </p:transition>
    </mc:Choice>
    <mc:Fallback>
      <p:transition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Comic Sans MS" panose="030F0702030302020204" pitchFamily="66" charset="0"/>
              </a:rPr>
              <a:t>Kei </a:t>
            </a:r>
            <a:r>
              <a:rPr lang="en-NZ" dirty="0" err="1" smtClean="0">
                <a:latin typeface="Comic Sans MS" panose="030F0702030302020204" pitchFamily="66" charset="0"/>
              </a:rPr>
              <a:t>te</a:t>
            </a:r>
            <a:r>
              <a:rPr lang="en-NZ" dirty="0" smtClean="0">
                <a:latin typeface="Comic Sans MS" panose="030F0702030302020204" pitchFamily="66" charset="0"/>
              </a:rPr>
              <a:t> aha </a:t>
            </a:r>
            <a:r>
              <a:rPr lang="en-NZ" dirty="0">
                <a:latin typeface="Comic Sans MS" panose="030F0702030302020204" pitchFamily="66" charset="0"/>
              </a:rPr>
              <a:t>Ā </a:t>
            </a:r>
            <a:r>
              <a:rPr lang="en-NZ" dirty="0" smtClean="0">
                <a:latin typeface="Comic Sans MS" panose="030F0702030302020204" pitchFamily="66" charset="0"/>
              </a:rPr>
              <a:t>Mrs Russell?</a:t>
            </a:r>
            <a:endParaRPr lang="en-NZ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NZ" sz="3200" dirty="0" smtClean="0">
                <a:latin typeface="Comic Sans MS" panose="030F0702030302020204" pitchFamily="66" charset="0"/>
              </a:rPr>
              <a:t>Kei </a:t>
            </a:r>
            <a:r>
              <a:rPr lang="en-NZ" sz="3200" dirty="0" err="1" smtClean="0">
                <a:latin typeface="Comic Sans MS" panose="030F0702030302020204" pitchFamily="66" charset="0"/>
              </a:rPr>
              <a:t>te</a:t>
            </a:r>
            <a:r>
              <a:rPr lang="en-NZ" sz="3200" dirty="0" smtClean="0">
                <a:latin typeface="Comic Sans MS" panose="030F0702030302020204" pitchFamily="66" charset="0"/>
              </a:rPr>
              <a:t> </a:t>
            </a:r>
            <a:r>
              <a:rPr lang="en-NZ" sz="3200" dirty="0" err="1" smtClean="0">
                <a:latin typeface="Comic Sans MS" panose="030F0702030302020204" pitchFamily="66" charset="0"/>
              </a:rPr>
              <a:t>hikoi</a:t>
            </a:r>
            <a:r>
              <a:rPr lang="en-NZ" sz="3200" dirty="0">
                <a:latin typeface="Comic Sans MS" panose="030F0702030302020204" pitchFamily="66" charset="0"/>
              </a:rPr>
              <a:t> Ā </a:t>
            </a:r>
            <a:r>
              <a:rPr lang="en-NZ" sz="3200" dirty="0" smtClean="0">
                <a:latin typeface="Comic Sans MS" panose="030F0702030302020204" pitchFamily="66" charset="0"/>
              </a:rPr>
              <a:t>Mrs Russell.</a:t>
            </a:r>
          </a:p>
          <a:p>
            <a:r>
              <a:rPr lang="en-NZ" sz="3200" dirty="0" smtClean="0">
                <a:latin typeface="Comic Sans MS" panose="030F0702030302020204" pitchFamily="66" charset="0"/>
              </a:rPr>
              <a:t>Mrs Russell is walking.</a:t>
            </a:r>
            <a:endParaRPr lang="en-NZ" sz="3200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https://www.flatbush.school.nz/files/3f43e37640259234/folders/30/me%20an%20josh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r="2697"/>
          <a:stretch>
            <a:fillRect/>
          </a:stretch>
        </p:blipFill>
        <p:spPr bwMode="auto">
          <a:xfrm>
            <a:off x="7510071" y="267855"/>
            <a:ext cx="3598146" cy="507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4702" y="32806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35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Comic Sans MS" panose="030F0702030302020204" pitchFamily="66" charset="0"/>
              </a:rPr>
              <a:t>Kei </a:t>
            </a:r>
            <a:r>
              <a:rPr lang="en-NZ" dirty="0" err="1" smtClean="0">
                <a:latin typeface="Comic Sans MS" panose="030F0702030302020204" pitchFamily="66" charset="0"/>
              </a:rPr>
              <a:t>te</a:t>
            </a:r>
            <a:r>
              <a:rPr lang="en-NZ" dirty="0" smtClean="0">
                <a:latin typeface="Comic Sans MS" panose="030F0702030302020204" pitchFamily="66" charset="0"/>
              </a:rPr>
              <a:t> aha </a:t>
            </a:r>
            <a:r>
              <a:rPr lang="en-NZ" dirty="0">
                <a:latin typeface="Comic Sans MS" panose="030F0702030302020204" pitchFamily="66" charset="0"/>
              </a:rPr>
              <a:t>Ā </a:t>
            </a:r>
            <a:r>
              <a:rPr lang="en-NZ" dirty="0" smtClean="0">
                <a:latin typeface="Comic Sans MS" panose="030F0702030302020204" pitchFamily="66" charset="0"/>
              </a:rPr>
              <a:t>Mrs Zhao?</a:t>
            </a:r>
            <a:endParaRPr lang="en-NZ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NZ" sz="2000" dirty="0" smtClean="0">
              <a:latin typeface="Comic Sans MS" panose="030F0702030302020204" pitchFamily="66" charset="0"/>
            </a:endParaRPr>
          </a:p>
          <a:p>
            <a:r>
              <a:rPr lang="en-NZ" sz="2000" dirty="0" smtClean="0">
                <a:latin typeface="Comic Sans MS" panose="030F0702030302020204" pitchFamily="66" charset="0"/>
              </a:rPr>
              <a:t>Kei </a:t>
            </a:r>
            <a:r>
              <a:rPr lang="en-NZ" sz="2000" dirty="0" err="1" smtClean="0">
                <a:latin typeface="Comic Sans MS" panose="030F0702030302020204" pitchFamily="66" charset="0"/>
              </a:rPr>
              <a:t>te</a:t>
            </a:r>
            <a:r>
              <a:rPr lang="en-NZ" sz="2000" dirty="0" smtClean="0">
                <a:latin typeface="Comic Sans MS" panose="030F0702030302020204" pitchFamily="66" charset="0"/>
              </a:rPr>
              <a:t> </a:t>
            </a:r>
            <a:r>
              <a:rPr lang="en-NZ" sz="2000" dirty="0" err="1" smtClean="0">
                <a:latin typeface="Comic Sans MS" panose="030F0702030302020204" pitchFamily="66" charset="0"/>
              </a:rPr>
              <a:t>kimi</a:t>
            </a:r>
            <a:r>
              <a:rPr lang="en-NZ" sz="2000" dirty="0" smtClean="0">
                <a:latin typeface="Comic Sans MS" panose="030F0702030302020204" pitchFamily="66" charset="0"/>
              </a:rPr>
              <a:t> </a:t>
            </a:r>
            <a:r>
              <a:rPr lang="en-NZ" sz="2000" dirty="0">
                <a:latin typeface="Comic Sans MS" panose="030F0702030302020204" pitchFamily="66" charset="0"/>
              </a:rPr>
              <a:t>Ā</a:t>
            </a:r>
            <a:r>
              <a:rPr lang="en-NZ" sz="2000" dirty="0" smtClean="0">
                <a:latin typeface="Comic Sans MS" panose="030F0702030302020204" pitchFamily="66" charset="0"/>
              </a:rPr>
              <a:t> Mrs Zhao I </a:t>
            </a:r>
            <a:r>
              <a:rPr lang="en-NZ" sz="2000" dirty="0" err="1" smtClean="0">
                <a:latin typeface="Comic Sans MS" panose="030F0702030302020204" pitchFamily="66" charset="0"/>
              </a:rPr>
              <a:t>ngā</a:t>
            </a:r>
            <a:r>
              <a:rPr lang="en-NZ" sz="2000" dirty="0" smtClean="0">
                <a:latin typeface="Comic Sans MS" panose="030F0702030302020204" pitchFamily="66" charset="0"/>
              </a:rPr>
              <a:t> Teti pea.</a:t>
            </a:r>
          </a:p>
          <a:p>
            <a:r>
              <a:rPr lang="en-NZ" sz="2000" dirty="0" smtClean="0">
                <a:latin typeface="Comic Sans MS" panose="030F0702030302020204" pitchFamily="66" charset="0"/>
              </a:rPr>
              <a:t>(</a:t>
            </a:r>
            <a:r>
              <a:rPr lang="en-NZ" sz="2000" dirty="0" smtClean="0">
                <a:latin typeface="Comic Sans MS" panose="030F0702030302020204" pitchFamily="66" charset="0"/>
              </a:rPr>
              <a:t>MRs </a:t>
            </a:r>
            <a:r>
              <a:rPr lang="en-NZ" sz="2000" dirty="0" smtClean="0">
                <a:latin typeface="Comic Sans MS" panose="030F0702030302020204" pitchFamily="66" charset="0"/>
              </a:rPr>
              <a:t>Zhao is looking for teddy bears).</a:t>
            </a:r>
            <a:endParaRPr lang="en-NZ" sz="20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https://www.flatbush.school.nz/files/3f43e37640259234/folders/30/image0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2" r="23392"/>
          <a:stretch>
            <a:fillRect/>
          </a:stretch>
        </p:blipFill>
        <p:spPr bwMode="auto">
          <a:xfrm>
            <a:off x="7482362" y="685800"/>
            <a:ext cx="3598146" cy="438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6982" y="44172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3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Comic Sans MS" panose="030F0702030302020204" pitchFamily="66" charset="0"/>
              </a:rPr>
              <a:t>Kei </a:t>
            </a:r>
            <a:r>
              <a:rPr lang="en-NZ" dirty="0" err="1" smtClean="0">
                <a:latin typeface="Comic Sans MS" panose="030F0702030302020204" pitchFamily="66" charset="0"/>
              </a:rPr>
              <a:t>te</a:t>
            </a:r>
            <a:r>
              <a:rPr lang="en-NZ" dirty="0" smtClean="0">
                <a:latin typeface="Comic Sans MS" panose="030F0702030302020204" pitchFamily="66" charset="0"/>
              </a:rPr>
              <a:t> aha </a:t>
            </a:r>
            <a:r>
              <a:rPr lang="en-NZ" dirty="0">
                <a:latin typeface="Comic Sans MS" panose="030F0702030302020204" pitchFamily="66" charset="0"/>
              </a:rPr>
              <a:t>Ā</a:t>
            </a:r>
            <a:r>
              <a:rPr lang="en-NZ" dirty="0" smtClean="0">
                <a:latin typeface="Comic Sans MS" panose="030F0702030302020204" pitchFamily="66" charset="0"/>
              </a:rPr>
              <a:t> Ms Young?</a:t>
            </a:r>
            <a:endParaRPr lang="en-NZ" dirty="0">
              <a:latin typeface="Comic Sans MS" panose="030F0702030302020204" pitchFamily="66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r="15745"/>
          <a:stretch>
            <a:fillRect/>
          </a:stretch>
        </p:blipFill>
        <p:spPr>
          <a:xfrm rot="5400000">
            <a:off x="6782234" y="1115292"/>
            <a:ext cx="5072062" cy="35988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NZ" dirty="0" smtClean="0"/>
          </a:p>
          <a:p>
            <a:r>
              <a:rPr lang="en-NZ" sz="3600" dirty="0" smtClean="0">
                <a:latin typeface="Comic Sans MS" panose="030F0702030302020204" pitchFamily="66" charset="0"/>
              </a:rPr>
              <a:t>Kei </a:t>
            </a:r>
            <a:r>
              <a:rPr lang="en-NZ" sz="3600" dirty="0" err="1" smtClean="0">
                <a:latin typeface="Comic Sans MS" panose="030F0702030302020204" pitchFamily="66" charset="0"/>
              </a:rPr>
              <a:t>te</a:t>
            </a:r>
            <a:r>
              <a:rPr lang="en-NZ" sz="3600" dirty="0" smtClean="0">
                <a:latin typeface="Comic Sans MS" panose="030F0702030302020204" pitchFamily="66" charset="0"/>
              </a:rPr>
              <a:t> </a:t>
            </a:r>
            <a:r>
              <a:rPr lang="en-NZ" sz="3600" dirty="0" err="1" smtClean="0">
                <a:latin typeface="Comic Sans MS" panose="030F0702030302020204" pitchFamily="66" charset="0"/>
              </a:rPr>
              <a:t>piu</a:t>
            </a:r>
            <a:r>
              <a:rPr lang="en-NZ" sz="3600" dirty="0" smtClean="0">
                <a:latin typeface="Comic Sans MS" panose="030F0702030302020204" pitchFamily="66" charset="0"/>
              </a:rPr>
              <a:t> </a:t>
            </a:r>
            <a:r>
              <a:rPr lang="en-NZ" sz="3600" dirty="0">
                <a:latin typeface="Comic Sans MS" panose="030F0702030302020204" pitchFamily="66" charset="0"/>
              </a:rPr>
              <a:t>Ā</a:t>
            </a:r>
            <a:r>
              <a:rPr lang="en-NZ" sz="3600" dirty="0" smtClean="0">
                <a:latin typeface="Comic Sans MS" panose="030F0702030302020204" pitchFamily="66" charset="0"/>
              </a:rPr>
              <a:t> Ms Young.</a:t>
            </a:r>
          </a:p>
          <a:p>
            <a:r>
              <a:rPr lang="en-NZ" sz="3600" dirty="0" smtClean="0">
                <a:latin typeface="Comic Sans MS" panose="030F0702030302020204" pitchFamily="66" charset="0"/>
              </a:rPr>
              <a:t>(Ms young is skipping)</a:t>
            </a:r>
            <a:endParaRPr lang="en-NZ" sz="3600" dirty="0">
              <a:latin typeface="Comic Sans MS" panose="030F0702030302020204" pitchFamily="66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4702" y="49622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9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Comic Sans MS" panose="030F0702030302020204" pitchFamily="66" charset="0"/>
              </a:rPr>
              <a:t>Kei </a:t>
            </a:r>
            <a:r>
              <a:rPr lang="en-NZ" dirty="0" err="1" smtClean="0">
                <a:latin typeface="Comic Sans MS" panose="030F0702030302020204" pitchFamily="66" charset="0"/>
              </a:rPr>
              <a:t>te</a:t>
            </a:r>
            <a:r>
              <a:rPr lang="en-NZ" dirty="0" smtClean="0">
                <a:latin typeface="Comic Sans MS" panose="030F0702030302020204" pitchFamily="66" charset="0"/>
              </a:rPr>
              <a:t> aha </a:t>
            </a:r>
            <a:r>
              <a:rPr lang="en-NZ" dirty="0">
                <a:latin typeface="Comic Sans MS" panose="030F0702030302020204" pitchFamily="66" charset="0"/>
              </a:rPr>
              <a:t>ā</a:t>
            </a:r>
            <a:r>
              <a:rPr lang="en-NZ" dirty="0" smtClean="0">
                <a:latin typeface="Comic Sans MS" panose="030F0702030302020204" pitchFamily="66" charset="0"/>
              </a:rPr>
              <a:t> </a:t>
            </a:r>
            <a:r>
              <a:rPr lang="en-NZ" dirty="0" smtClean="0">
                <a:latin typeface="Comic Sans MS" panose="030F0702030302020204" pitchFamily="66" charset="0"/>
              </a:rPr>
              <a:t>MRs </a:t>
            </a:r>
            <a:r>
              <a:rPr lang="en-NZ" dirty="0" err="1" smtClean="0">
                <a:latin typeface="Comic Sans MS" panose="030F0702030302020204" pitchFamily="66" charset="0"/>
              </a:rPr>
              <a:t>Mokalei</a:t>
            </a:r>
            <a:r>
              <a:rPr lang="en-NZ" dirty="0" smtClean="0">
                <a:latin typeface="Comic Sans MS" panose="030F0702030302020204" pitchFamily="66" charset="0"/>
              </a:rPr>
              <a:t>?</a:t>
            </a:r>
            <a:endParaRPr lang="en-NZ" dirty="0">
              <a:latin typeface="Comic Sans MS" panose="030F0702030302020204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NZ" dirty="0" smtClean="0">
              <a:latin typeface="Comic Sans MS" panose="030F0702030302020204" pitchFamily="66" charset="0"/>
            </a:endParaRPr>
          </a:p>
          <a:p>
            <a:r>
              <a:rPr lang="en-NZ" dirty="0" smtClean="0">
                <a:latin typeface="Comic Sans MS" panose="030F0702030302020204" pitchFamily="66" charset="0"/>
              </a:rPr>
              <a:t>Kei </a:t>
            </a:r>
            <a:r>
              <a:rPr lang="en-NZ" dirty="0" err="1" smtClean="0">
                <a:latin typeface="Comic Sans MS" panose="030F0702030302020204" pitchFamily="66" charset="0"/>
              </a:rPr>
              <a:t>te</a:t>
            </a:r>
            <a:r>
              <a:rPr lang="en-NZ" dirty="0" smtClean="0">
                <a:latin typeface="Comic Sans MS" panose="030F0702030302020204" pitchFamily="66" charset="0"/>
              </a:rPr>
              <a:t> </a:t>
            </a:r>
            <a:r>
              <a:rPr lang="en-NZ" dirty="0" err="1" smtClean="0">
                <a:latin typeface="Comic Sans MS" panose="030F0702030302020204" pitchFamily="66" charset="0"/>
              </a:rPr>
              <a:t>kōrero</a:t>
            </a:r>
            <a:r>
              <a:rPr lang="en-NZ" dirty="0" smtClean="0">
                <a:latin typeface="Comic Sans MS" panose="030F0702030302020204" pitchFamily="66" charset="0"/>
              </a:rPr>
              <a:t> ā </a:t>
            </a:r>
            <a:r>
              <a:rPr lang="en-NZ" dirty="0" smtClean="0">
                <a:latin typeface="Comic Sans MS" panose="030F0702030302020204" pitchFamily="66" charset="0"/>
              </a:rPr>
              <a:t>MRs </a:t>
            </a:r>
            <a:r>
              <a:rPr lang="en-NZ" dirty="0" err="1" smtClean="0">
                <a:latin typeface="Comic Sans MS" panose="030F0702030302020204" pitchFamily="66" charset="0"/>
              </a:rPr>
              <a:t>Mokalei</a:t>
            </a:r>
            <a:r>
              <a:rPr lang="en-NZ" dirty="0" smtClean="0">
                <a:latin typeface="Comic Sans MS" panose="030F0702030302020204" pitchFamily="66" charset="0"/>
              </a:rPr>
              <a:t> </a:t>
            </a:r>
            <a:r>
              <a:rPr lang="en-NZ" dirty="0" err="1" smtClean="0">
                <a:latin typeface="Comic Sans MS" panose="030F0702030302020204" pitchFamily="66" charset="0"/>
              </a:rPr>
              <a:t>ki</a:t>
            </a:r>
            <a:r>
              <a:rPr lang="en-NZ" dirty="0" smtClean="0">
                <a:latin typeface="Comic Sans MS" panose="030F0702030302020204" pitchFamily="66" charset="0"/>
              </a:rPr>
              <a:t> </a:t>
            </a:r>
            <a:r>
              <a:rPr lang="en-NZ" dirty="0" err="1" smtClean="0">
                <a:latin typeface="Comic Sans MS" panose="030F0702030302020204" pitchFamily="66" charset="0"/>
              </a:rPr>
              <a:t>tōna</a:t>
            </a:r>
            <a:r>
              <a:rPr lang="en-NZ" dirty="0" smtClean="0">
                <a:latin typeface="Comic Sans MS" panose="030F0702030302020204" pitchFamily="66" charset="0"/>
              </a:rPr>
              <a:t> </a:t>
            </a:r>
            <a:r>
              <a:rPr lang="en-NZ" dirty="0" err="1" smtClean="0">
                <a:latin typeface="Comic Sans MS" panose="030F0702030302020204" pitchFamily="66" charset="0"/>
              </a:rPr>
              <a:t>whanāu</a:t>
            </a:r>
            <a:r>
              <a:rPr lang="en-NZ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NZ" dirty="0" smtClean="0">
                <a:latin typeface="Comic Sans MS" panose="030F0702030302020204" pitchFamily="66" charset="0"/>
              </a:rPr>
              <a:t>Mrs </a:t>
            </a:r>
            <a:r>
              <a:rPr lang="en-NZ" dirty="0" err="1" smtClean="0">
                <a:latin typeface="Comic Sans MS" panose="030F0702030302020204" pitchFamily="66" charset="0"/>
              </a:rPr>
              <a:t>Mokalei</a:t>
            </a:r>
            <a:r>
              <a:rPr lang="en-NZ" dirty="0" smtClean="0">
                <a:latin typeface="Comic Sans MS" panose="030F0702030302020204" pitchFamily="66" charset="0"/>
              </a:rPr>
              <a:t> is talking with her family.</a:t>
            </a:r>
            <a:endParaRPr lang="en-NZ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https://www.flatbush.school.nz/files/3f43e37640259234/folders/30/1586856977026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r="5653"/>
          <a:stretch>
            <a:fillRect/>
          </a:stretch>
        </p:blipFill>
        <p:spPr bwMode="auto">
          <a:xfrm>
            <a:off x="7482362" y="387927"/>
            <a:ext cx="3598146" cy="507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9346" y="48683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3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0">
        <p:cut/>
      </p:transition>
    </mc:Choice>
    <mc:Fallback>
      <p:transition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395</TotalTime>
  <Words>223</Words>
  <Application>Microsoft Office PowerPoint</Application>
  <PresentationFormat>Widescreen</PresentationFormat>
  <Paragraphs>45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Comic Sans MS</vt:lpstr>
      <vt:lpstr>Impact</vt:lpstr>
      <vt:lpstr>Main Event</vt:lpstr>
      <vt:lpstr>Kei te aha koutou?</vt:lpstr>
      <vt:lpstr>Kei te aha Ā Ms Heather?</vt:lpstr>
      <vt:lpstr>Kei te aha Ā Mrs Mayerhofler?</vt:lpstr>
      <vt:lpstr>Kei te aha Ā Mrs boyd? Kei te hīangatēpu tēnehi Ā Mrs Boyd.  Mrs Boyd is playing table tennis.</vt:lpstr>
      <vt:lpstr>Kei te aha Ā Mrs Haynes?</vt:lpstr>
      <vt:lpstr>Kei te aha Ā Mrs Russell?</vt:lpstr>
      <vt:lpstr>Kei te aha Ā Mrs Zhao?</vt:lpstr>
      <vt:lpstr>Kei te aha Ā Ms Young?</vt:lpstr>
      <vt:lpstr>Kei te aha ā MRs Mokalei?</vt:lpstr>
      <vt:lpstr>Kei te aha Ā Ms Sampson?</vt:lpstr>
      <vt:lpstr>Kei te aha Ā Mrs Mafile’o?</vt:lpstr>
      <vt:lpstr>Kei te aha koe?  What are you doing?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 te aha koutou?</dc:title>
  <dc:creator>Administrator</dc:creator>
  <cp:lastModifiedBy>Administrator</cp:lastModifiedBy>
  <cp:revision>31</cp:revision>
  <dcterms:created xsi:type="dcterms:W3CDTF">2020-04-19T23:28:52Z</dcterms:created>
  <dcterms:modified xsi:type="dcterms:W3CDTF">2020-04-20T09:00:15Z</dcterms:modified>
</cp:coreProperties>
</file>